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E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76E9E-7B91-418D-836C-CA4D139EC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1778B0-7E47-43AB-8D69-8C4591885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A0D9A5-8257-408D-8783-6FF7950F1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CF174-5151-426D-84C3-7991C6C0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3FDCAD-7E99-4F41-9378-654D6AFE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667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BD5F5-829C-48D2-A049-80F99A9F3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326799-6F3A-4F94-9B9D-0333F9F28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6B2CE6-80FA-41EA-BC0F-1F5EBD1D7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961799-5835-402B-979F-1968349F3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872E6F-F2D5-412F-8AEB-94070AE18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128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9B9F7BF-4C3D-43A4-A047-5BA01DCFEE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82C517-64FC-438D-A938-DEED9A74D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D58102-D677-4639-B576-296B121D8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9EE609-B1B2-4BA5-8405-5C0540CCF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52DB89-08C0-4289-A87E-BDC53083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028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BF9B9-71E0-42B9-BD97-C296E7028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8550B7-4402-4E30-8987-81F57569A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6982E7-9968-43C2-B249-015F8369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906AD0-352E-45A8-9462-BD548510A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398161-3027-4457-AC6E-4C3B43A7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111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00F174-5668-4A4C-BC53-3199A678E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32264F-3862-42E1-BE1B-BD44C6216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A53787-746C-41A9-ACBC-98789ADFE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1A0C2F-DA05-4C13-A828-FE13C91CB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0A16F2-800C-4B25-998D-CCFDC8F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6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58DA7-7507-41D1-91EC-D940568F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3A324D-3288-4DD8-9667-F47572352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E630F7-E6C6-4E50-B6F7-283E269AE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CB8B3A-B44C-432C-8258-63E242279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6D1380-599E-453A-9450-6209A04E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00A431-B34D-4486-91DB-5BE3CF2D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00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DB2A6D-3D31-4006-8C8B-B01093E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8A8EBA-9D1A-46D0-AE32-4504EE94E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F1F9D8-3D9B-4CE1-AFE2-761E03BB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445CDE-F521-4CC5-9BF6-E0EA1013F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6856C1D-1641-4BFC-BB7E-155185ECD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238299-96D3-44E3-AC8F-86CFCDA9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43292F-BB5C-43F3-96DC-0F9A9BCF4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DD3EC7-F083-4862-B704-30183AEC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03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8FFE98-CA48-4F16-AC7A-E38CCC3F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3FA41F-3F7D-40AA-BDA3-45B1B214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97A859-6975-4878-A335-8E219F2F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DE3371-5AD9-4EB9-8C3B-6277B71A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907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0D4A755-BDAF-4930-8E10-E2EECF75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0240B06-9E19-46DE-8E6E-500EC63E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0754C0-103D-4901-B54A-8068CE9E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91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20BA6-C385-4EF8-AF6F-8084E6F94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FC0CCF-C810-4B01-9CB0-AD7B7C76E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8A28A9-EC56-4E7C-88DB-01CD88197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E75CEE-EA50-41BD-9CCE-A29118D1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747CDC-37F5-4D75-B3C5-C39D2204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7AD4E8-18BA-44E8-A8B9-5D857C9D7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51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51277-4922-46C4-9705-D4DDA28E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DF06D16-CC2C-417C-ABEC-7E3FB9B19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6D3D2A-50CA-450D-A63C-F756C32CB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10C656-3826-4F3E-BBC6-4AAC17C2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11A243-CB64-4F04-AB7F-8F96580B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9303E8-64BE-4FBA-89E2-17CC5984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15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35BA781-9139-47B5-AAC1-2CDEEA16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CAB033-FE5B-48BA-9C74-8A379C89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C1BF29-A315-4DB1-82AC-42B632526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8C413F-99AF-4D86-AF22-40CF7FAE1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F20FDA-008C-42FB-B5A5-5F7AC1263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726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CF4FF-5A61-4994-B56B-E96B1C190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653" y="671418"/>
            <a:ext cx="4654809" cy="837821"/>
          </a:xfrm>
        </p:spPr>
        <p:txBody>
          <a:bodyPr>
            <a:normAutofit/>
          </a:bodyPr>
          <a:lstStyle/>
          <a:p>
            <a:r>
              <a:rPr lang="es-MX" sz="4000" dirty="0">
                <a:solidFill>
                  <a:srgbClr val="8E5E97"/>
                </a:solidFill>
                <a:latin typeface="Arial Rounded MT Bold" panose="020F0704030504030204" pitchFamily="34" charset="0"/>
              </a:rPr>
              <a:t>Nota informativa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A0E1BB-03A2-44AA-A652-2AF1AA20A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025" y="2579070"/>
            <a:ext cx="6453537" cy="2677656"/>
          </a:xfrm>
        </p:spPr>
        <p:txBody>
          <a:bodyPr>
            <a:normAutofit fontScale="92500"/>
          </a:bodyPr>
          <a:lstStyle/>
          <a:p>
            <a:pPr marL="1800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72000" algn="l"/>
              </a:tabLst>
            </a:pPr>
            <a:r>
              <a:rPr lang="es-MX" dirty="0">
                <a:latin typeface="Arial Rounded MT Bold" panose="020F0704030504030204" pitchFamily="34" charset="0"/>
                <a:cs typeface="Arial" panose="020B0604020202020204" pitchFamily="34" charset="0"/>
              </a:rPr>
              <a:t>Se informa a la ciudadanía que durante el mes de AGOSTO 2025, no se ratificaron contratos de colaboración con entidades del sector público y/o privado.</a:t>
            </a:r>
          </a:p>
          <a:p>
            <a:pPr algn="just">
              <a:lnSpc>
                <a:spcPct val="150000"/>
              </a:lnSpc>
            </a:pPr>
            <a:endParaRPr lang="es-MX" dirty="0">
              <a:solidFill>
                <a:schemeClr val="bg2">
                  <a:lumMod val="25000"/>
                </a:schemeClr>
              </a:solidFill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555309F-3BC4-4CA1-BAE6-D79DF562B6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07" y="395066"/>
            <a:ext cx="2563840" cy="883340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DCE05AF6-5B47-4132-A83C-D83B9863912B}"/>
              </a:ext>
            </a:extLst>
          </p:cNvPr>
          <p:cNvSpPr/>
          <p:nvPr/>
        </p:nvSpPr>
        <p:spPr>
          <a:xfrm>
            <a:off x="8354291" y="3488181"/>
            <a:ext cx="3459056" cy="2677656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591F4FED-77F8-F699-8803-EBDD134958F1}"/>
              </a:ext>
            </a:extLst>
          </p:cNvPr>
          <p:cNvGrpSpPr/>
          <p:nvPr/>
        </p:nvGrpSpPr>
        <p:grpSpPr>
          <a:xfrm>
            <a:off x="5033462" y="287063"/>
            <a:ext cx="2687561" cy="1625777"/>
            <a:chOff x="5515535" y="199726"/>
            <a:chExt cx="2687561" cy="1625777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B306BD8D-29B5-97F1-48E5-60C91A67F4C3}"/>
                </a:ext>
              </a:extLst>
            </p:cNvPr>
            <p:cNvSpPr/>
            <p:nvPr/>
          </p:nvSpPr>
          <p:spPr>
            <a:xfrm>
              <a:off x="5515535" y="199726"/>
              <a:ext cx="256987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8E5D95"/>
                  </a:solidFill>
                </a:rPr>
                <a:t>31 de agosto de 2025</a:t>
              </a:r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799BB692-31FD-F2AB-83DF-2DD8E57C2143}"/>
                </a:ext>
              </a:extLst>
            </p:cNvPr>
            <p:cNvSpPr/>
            <p:nvPr/>
          </p:nvSpPr>
          <p:spPr>
            <a:xfrm>
              <a:off x="5515535" y="994506"/>
              <a:ext cx="2687561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 (Cuerpo)"/>
                </a:rPr>
                <a:t>Responsable de generar la información:</a:t>
              </a:r>
            </a:p>
            <a:p>
              <a:r>
                <a:rPr lang="es-MX" sz="1200" b="1" dirty="0">
                  <a:solidFill>
                    <a:srgbClr val="8E5D95"/>
                  </a:solidFill>
                  <a:latin typeface="Calibri (Cuerpo)"/>
                </a:rPr>
                <a:t>C.P. Aída Leticia De la Garza Muñoz  </a:t>
              </a:r>
            </a:p>
            <a:p>
              <a:r>
                <a:rPr lang="es-MX" sz="1200" dirty="0">
                  <a:solidFill>
                    <a:schemeClr val="bg2">
                      <a:lumMod val="50000"/>
                    </a:schemeClr>
                  </a:solidFill>
                  <a:latin typeface="Calibri (Cuerpo)"/>
                </a:rPr>
                <a:t>Directora Ejecutiva de Administración</a:t>
              </a:r>
              <a:endPara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(Cuerpo)"/>
              </a:endParaRPr>
            </a:p>
            <a:p>
              <a:endPara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(Cuerpo)"/>
              </a:endParaRPr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4DCB5FAC-6EE4-174A-FA58-5D8386D11C4E}"/>
                </a:ext>
              </a:extLst>
            </p:cNvPr>
            <p:cNvSpPr/>
            <p:nvPr/>
          </p:nvSpPr>
          <p:spPr>
            <a:xfrm>
              <a:off x="5515535" y="589077"/>
              <a:ext cx="188397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</a:p>
            <a:p>
              <a:r>
                <a:rPr lang="es-ES" sz="1200" b="1" dirty="0">
                  <a:solidFill>
                    <a:srgbClr val="8E5D95"/>
                  </a:solidFill>
                </a:rPr>
                <a:t>01 al 31 de agosto de 2025</a:t>
              </a:r>
              <a:endParaRPr lang="es-MX" sz="1200" b="1" dirty="0">
                <a:solidFill>
                  <a:srgbClr val="8E5D95"/>
                </a:solidFill>
              </a:endParaRPr>
            </a:p>
          </p:txBody>
        </p:sp>
      </p:grp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DE39F69-956A-32BF-5F48-FF685E00CAA7}"/>
              </a:ext>
            </a:extLst>
          </p:cNvPr>
          <p:cNvSpPr/>
          <p:nvPr/>
        </p:nvSpPr>
        <p:spPr>
          <a:xfrm>
            <a:off x="8354292" y="3672847"/>
            <a:ext cx="345905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Articulo 65 </a:t>
            </a:r>
          </a:p>
          <a:p>
            <a:pPr algn="ctr"/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Fracción XXV Concesiones, contratos, convenios, permisos, licencias o autorizaciones</a:t>
            </a:r>
            <a:endParaRPr lang="es-E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493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91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Calibri (Cuerpo)</vt:lpstr>
      <vt:lpstr>Calibri Light</vt:lpstr>
      <vt:lpstr>Tema de Office</vt:lpstr>
      <vt:lpstr>Nota informativa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Nota informativa</dc:title>
  <dc:creator>iec</dc:creator>
  <cp:lastModifiedBy>Dayba Alvarado</cp:lastModifiedBy>
  <cp:revision>103</cp:revision>
  <dcterms:created xsi:type="dcterms:W3CDTF">2018-06-12T17:38:37Z</dcterms:created>
  <dcterms:modified xsi:type="dcterms:W3CDTF">2025-10-08T21:51:38Z</dcterms:modified>
</cp:coreProperties>
</file>